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1" r:id="rId2"/>
  </p:sldMasterIdLst>
  <p:sldIdLst>
    <p:sldId id="289" r:id="rId3"/>
    <p:sldId id="276" r:id="rId4"/>
    <p:sldId id="265" r:id="rId5"/>
    <p:sldId id="258" r:id="rId6"/>
    <p:sldId id="290" r:id="rId7"/>
    <p:sldId id="259" r:id="rId8"/>
    <p:sldId id="274" r:id="rId9"/>
    <p:sldId id="291" r:id="rId10"/>
    <p:sldId id="292" r:id="rId11"/>
    <p:sldId id="293" r:id="rId12"/>
    <p:sldId id="275" r:id="rId13"/>
    <p:sldId id="298" r:id="rId14"/>
    <p:sldId id="295" r:id="rId15"/>
    <p:sldId id="297" r:id="rId16"/>
    <p:sldId id="256" r:id="rId17"/>
    <p:sldId id="257" r:id="rId1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003300"/>
    <a:srgbClr val="1E0B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97" autoAdjust="0"/>
    <p:restoredTop sz="94660"/>
  </p:normalViewPr>
  <p:slideViewPr>
    <p:cSldViewPr>
      <p:cViewPr varScale="1">
        <p:scale>
          <a:sx n="74" d="100"/>
          <a:sy n="74" d="100"/>
        </p:scale>
        <p:origin x="112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177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28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435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350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0487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38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137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941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123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5791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18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990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7995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038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5521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363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2180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808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6919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875237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6382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666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0143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7611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6477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82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156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251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2244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146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28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2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98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669B-AB0C-474A-9D95-1D5DF06A204E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75801D5-6BC9-4C67-B753-6DA0E26E9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9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2060848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k-KZ" sz="8000" dirty="0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ҰЙЫМДАСТЫРУ</a:t>
            </a:r>
            <a:endParaRPr lang="ru-RU" sz="8000" dirty="0"/>
          </a:p>
        </p:txBody>
      </p:sp>
      <p:sp>
        <p:nvSpPr>
          <p:cNvPr id="3" name="TextBox 2"/>
          <p:cNvSpPr txBox="1"/>
          <p:nvPr/>
        </p:nvSpPr>
        <p:spPr>
          <a:xfrm>
            <a:off x="3419872" y="3789040"/>
            <a:ext cx="22685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4000" b="1" dirty="0" smtClean="0">
                <a:solidFill>
                  <a:srgbClr val="FF0000"/>
                </a:solidFill>
              </a:rPr>
              <a:t>Тренинг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47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30" y="18372"/>
            <a:ext cx="9144000" cy="6858000"/>
          </a:xfrm>
          <a:prstGeom prst="rect">
            <a:avLst/>
          </a:prstGeom>
          <a:noFill/>
        </p:spPr>
      </p:pic>
      <p:pic>
        <p:nvPicPr>
          <p:cNvPr id="26626" name="Picture 2" descr="C:\Users\уке\Desktop\Image.bmp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68" t="15152"/>
          <a:stretch>
            <a:fillRect/>
          </a:stretch>
        </p:blipFill>
        <p:spPr>
          <a:xfrm>
            <a:off x="2286000" y="928688"/>
            <a:ext cx="5133975" cy="5786437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847466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Өзіңдік </a:t>
            </a:r>
            <a:r>
              <a:rPr lang="kk-KZ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жұмыстың нәтижесі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31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340768"/>
            <a:ext cx="6589199" cy="1280890"/>
          </a:xfrm>
        </p:spPr>
        <p:txBody>
          <a:bodyPr>
            <a:normAutofit/>
          </a:bodyPr>
          <a:lstStyle/>
          <a:p>
            <a:r>
              <a:rPr lang="kk-KZ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Сергіту сәті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800" y="2780928"/>
            <a:ext cx="3061633" cy="7193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kk-KZ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«Оркестр» </a:t>
            </a: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36912"/>
            <a:ext cx="4773352" cy="1944216"/>
          </a:xfrm>
        </p:spPr>
        <p:txBody>
          <a:bodyPr>
            <a:normAutofit/>
          </a:bodyPr>
          <a:lstStyle/>
          <a:p>
            <a:pPr algn="ctr"/>
            <a:r>
              <a:rPr lang="kk-KZ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Электронды </a:t>
            </a:r>
            <a:br>
              <a:rPr lang="kk-KZ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kk-KZ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тапсырмалар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17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928813"/>
            <a:ext cx="356235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214313" y="214313"/>
            <a:ext cx="84296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342900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90B5C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B5C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B5C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B5C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B5C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k-KZ" sz="2000" b="1">
                <a:latin typeface="Arial" panose="020B0604020202020204" pitchFamily="34" charset="0"/>
                <a:cs typeface="Times New Roman" panose="02020603050405020304" pitchFamily="18" charset="0"/>
              </a:rPr>
              <a:t>IV. Практикалық жұмыс: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kk-KZ" sz="2000">
                <a:latin typeface="Arial" panose="020B0604020202020204" pitchFamily="34" charset="0"/>
                <a:cs typeface="Times New Roman" panose="02020603050405020304" pitchFamily="18" charset="0"/>
              </a:rPr>
              <a:t>Paint бағдарламасында бағдаршам  суретін салу</a:t>
            </a:r>
            <a:endParaRPr lang="ru-RU" sz="200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sz="200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3857625" y="814388"/>
            <a:ext cx="5143500" cy="569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Char char=""/>
              <a:tabLst>
                <a:tab pos="228600" algn="l"/>
              </a:tabLst>
              <a:defRPr sz="30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95000"/>
              <a:buFont typeface="Verdana" panose="020B0604030504040204" pitchFamily="34" charset="0"/>
              <a:buChar char="›"/>
              <a:tabLst>
                <a:tab pos="228600" algn="l"/>
              </a:tabLst>
              <a:defRPr sz="26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tabLst>
                <a:tab pos="228600" algn="l"/>
              </a:tabLst>
              <a:defRPr sz="2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tabLst>
                <a:tab pos="228600" algn="l"/>
              </a:tabLst>
              <a:defRPr sz="20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90B5C2"/>
              </a:buClr>
              <a:buFont typeface="Wingdings 2" panose="05020102010507070707" pitchFamily="18" charset="2"/>
              <a:buChar char=""/>
              <a:tabLst>
                <a:tab pos="228600" algn="l"/>
              </a:tabLst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B5C2"/>
              </a:buClr>
              <a:buFont typeface="Wingdings 2" panose="05020102010507070707" pitchFamily="18" charset="2"/>
              <a:buChar char=""/>
              <a:tabLst>
                <a:tab pos="228600" algn="l"/>
              </a:tabLst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B5C2"/>
              </a:buClr>
              <a:buFont typeface="Wingdings 2" panose="05020102010507070707" pitchFamily="18" charset="2"/>
              <a:buChar char=""/>
              <a:tabLst>
                <a:tab pos="228600" algn="l"/>
              </a:tabLst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B5C2"/>
              </a:buClr>
              <a:buFont typeface="Wingdings 2" panose="05020102010507070707" pitchFamily="18" charset="2"/>
              <a:buChar char=""/>
              <a:tabLst>
                <a:tab pos="228600" algn="l"/>
              </a:tabLst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0B5C2"/>
              </a:buClr>
              <a:buFont typeface="Wingdings 2" panose="05020102010507070707" pitchFamily="18" charset="2"/>
              <a:buChar char=""/>
              <a:tabLst>
                <a:tab pos="228600" algn="l"/>
              </a:tabLst>
              <a:defRPr sz="19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Paint</a:t>
            </a: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бағдарламасын ашыңыз.</a:t>
            </a:r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 салу алаңын үлгідегідей 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екі бөлікке бөліңіз </a:t>
            </a:r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Бір бөлігіне бағдаршамды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салуға қажетті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геометриялық фигураларды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сызып, қажетті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атаулармен атаңыз</a:t>
            </a:r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Екінші бөлігіне «көшіру – қою»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(«скопировать - вставить»)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командаларын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орындау арқылы бағдаршам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kk-KZ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суретін сызыңыз. </a:t>
            </a:r>
          </a:p>
        </p:txBody>
      </p:sp>
    </p:spTree>
    <p:extLst>
      <p:ext uri="{BB962C8B-B14F-4D97-AF65-F5344CB8AC3E}">
        <p14:creationId xmlns:p14="http://schemas.microsoft.com/office/powerpoint/2010/main" val="161685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14" y="-19907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23451" y="1412776"/>
            <a:ext cx="678121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Сабақты</a:t>
            </a:r>
            <a:r>
              <a:rPr lang="ru-RU" sz="5400" b="0" cap="none" spc="0" dirty="0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0" cap="none" spc="0" dirty="0" err="1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бекіту</a:t>
            </a:r>
            <a:r>
              <a:rPr lang="ru-RU" sz="5400" dirty="0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en-US" sz="5400" b="0" cap="none" spc="0" dirty="0" smtClean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KAHOOT </a:t>
            </a:r>
          </a:p>
          <a:p>
            <a:pPr algn="ctr"/>
            <a:r>
              <a:rPr lang="kk-KZ" sz="5400" dirty="0" smtClean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Бағдарламасында тест</a:t>
            </a:r>
            <a:endParaRPr lang="ru-RU" sz="5400" b="0" cap="none" spc="0" dirty="0">
              <a:ln w="0"/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89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8" y="-19127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14400" y="142852"/>
            <a:ext cx="8229600" cy="928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k-KZ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Кері байланыс: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8899210"/>
              </p:ext>
            </p:extLst>
          </p:nvPr>
        </p:nvGraphicFramePr>
        <p:xfrm>
          <a:off x="1403648" y="2276872"/>
          <a:ext cx="6591300" cy="2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100"/>
                <a:gridCol w="2197100"/>
                <a:gridCol w="2197100"/>
              </a:tblGrid>
              <a:tr h="1187760">
                <a:tc>
                  <a:txBody>
                    <a:bodyPr/>
                    <a:lstStyle/>
                    <a:p>
                      <a:pPr algn="ctr"/>
                      <a:endParaRPr lang="kk-KZ" dirty="0" smtClean="0"/>
                    </a:p>
                    <a:p>
                      <a:pPr algn="ctr"/>
                      <a:r>
                        <a:rPr lang="kk-KZ" dirty="0" smtClean="0"/>
                        <a:t>Білемін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kk-KZ" dirty="0" smtClean="0"/>
                    </a:p>
                    <a:p>
                      <a:pPr algn="ctr"/>
                      <a:r>
                        <a:rPr lang="kk-KZ" dirty="0" smtClean="0"/>
                        <a:t>Білдім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kk-KZ" dirty="0" smtClean="0"/>
                    </a:p>
                    <a:p>
                      <a:pPr algn="ctr"/>
                      <a:r>
                        <a:rPr lang="kk-KZ" dirty="0" smtClean="0"/>
                        <a:t>Білгім келеді</a:t>
                      </a:r>
                      <a:endParaRPr lang="ru-RU" dirty="0"/>
                    </a:p>
                  </a:txBody>
                  <a:tcPr/>
                </a:tc>
              </a:tr>
              <a:tr h="11877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0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357166"/>
            <a:ext cx="3814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k-KZ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Үй тапсырмасы: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404813"/>
            <a:ext cx="8893175" cy="604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6"/>
          <p:cNvSpPr>
            <a:spLocks noChangeArrowheads="1" noChangeShapeType="1" noTextEdit="1"/>
          </p:cNvSpPr>
          <p:nvPr/>
        </p:nvSpPr>
        <p:spPr bwMode="auto">
          <a:xfrm>
            <a:off x="1835150" y="908050"/>
            <a:ext cx="5695950" cy="1573213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66667"/>
              </a:avLst>
            </a:prstTxWarp>
          </a:bodyPr>
          <a:lstStyle/>
          <a:p>
            <a:pPr algn="ctr"/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KZ Script"/>
              </a:rPr>
              <a:t>Үйге тапсырма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KZ Script"/>
              </a:rPr>
              <a:t>: </a:t>
            </a:r>
          </a:p>
        </p:txBody>
      </p:sp>
      <p:sp>
        <p:nvSpPr>
          <p:cNvPr id="11" name="WordArt 7"/>
          <p:cNvSpPr>
            <a:spLocks noChangeArrowheads="1" noChangeShapeType="1" noTextEdit="1"/>
          </p:cNvSpPr>
          <p:nvPr/>
        </p:nvSpPr>
        <p:spPr bwMode="auto">
          <a:xfrm rot="-781051">
            <a:off x="4987925" y="1709738"/>
            <a:ext cx="2606675" cy="2592387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66301"/>
              </a:avLst>
            </a:prstTxWarp>
          </a:bodyPr>
          <a:lstStyle/>
          <a:p>
            <a:pPr algn="ctr"/>
            <a:endParaRPr lang="ru-RU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KZ Script"/>
            </a:endParaRP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649413" y="2205037"/>
            <a:ext cx="5586883" cy="158400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1185"/>
              </a:avLst>
            </a:prstTxWarp>
          </a:bodyPr>
          <a:lstStyle/>
          <a:p>
            <a:pPr algn="ctr"/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Тамақ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істеу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алгоритмі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Киім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өтектеу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алгоритмі</a:t>
            </a:r>
            <a:endParaRPr lang="ru-RU" sz="24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Үй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тапсырмасын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орындау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алгоритмі</a:t>
            </a:r>
            <a:r>
              <a:rPr lang="ru-RU" sz="2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hlin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7"/>
          <p:cNvGrpSpPr>
            <a:grpSpLocks/>
          </p:cNvGrpSpPr>
          <p:nvPr/>
        </p:nvGrpSpPr>
        <p:grpSpPr bwMode="auto">
          <a:xfrm>
            <a:off x="0" y="0"/>
            <a:ext cx="9180513" cy="6892925"/>
            <a:chOff x="0" y="-17"/>
            <a:chExt cx="5783" cy="4342"/>
          </a:xfrm>
        </p:grpSpPr>
        <p:grpSp>
          <p:nvGrpSpPr>
            <p:cNvPr id="14" name="Group 8"/>
            <p:cNvGrpSpPr>
              <a:grpSpLocks/>
            </p:cNvGrpSpPr>
            <p:nvPr/>
          </p:nvGrpSpPr>
          <p:grpSpPr bwMode="auto">
            <a:xfrm>
              <a:off x="0" y="-17"/>
              <a:ext cx="5783" cy="4337"/>
              <a:chOff x="0" y="-17"/>
              <a:chExt cx="5783" cy="4337"/>
            </a:xfrm>
          </p:grpSpPr>
          <p:pic>
            <p:nvPicPr>
              <p:cNvPr id="16" name="Picture 9" descr="пгшлпгш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-2109" y="2138"/>
                <a:ext cx="4291" cy="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10" descr="пгшлпгш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" y="-17"/>
                <a:ext cx="5760" cy="1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11" descr="пгшлпгш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400000">
                <a:off x="3601" y="2138"/>
                <a:ext cx="4291" cy="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5" name="Picture 12" descr="пгшлпгш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225"/>
              <a:ext cx="5760" cy="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38005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14" y="-19907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23451" y="1412776"/>
            <a:ext cx="678121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Үй</a:t>
            </a:r>
            <a:r>
              <a:rPr lang="ru-RU" sz="5400" b="0" cap="none" spc="0" dirty="0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0" cap="none" spc="0" dirty="0" err="1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</a:t>
            </a:r>
            <a:r>
              <a:rPr lang="ru-RU" sz="5400" dirty="0" smtClean="0">
                <a:ln w="0"/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r>
              <a:rPr lang="en-US" sz="5400" b="0" cap="none" spc="0" dirty="0" smtClean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KAHOOT </a:t>
            </a:r>
          </a:p>
          <a:p>
            <a:pPr algn="ctr"/>
            <a:r>
              <a:rPr lang="kk-KZ" sz="5400" dirty="0" smtClean="0">
                <a:ln w="0"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Бағдарламасында тест</a:t>
            </a:r>
            <a:endParaRPr lang="ru-RU" sz="5400" b="0" cap="none" spc="0" dirty="0">
              <a:ln w="0"/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38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44824"/>
            <a:ext cx="8640960" cy="24288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722601" y="180109"/>
            <a:ext cx="49084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Ребус </a:t>
            </a:r>
            <a:r>
              <a:rPr lang="ru-RU" sz="5400" b="1" cap="none" spc="0" dirty="0" err="1" smtClean="0">
                <a:ln w="0"/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шешу</a:t>
            </a:r>
            <a:endParaRPr lang="ru-RU" sz="5400" b="1" cap="none" spc="0" dirty="0">
              <a:ln w="0"/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4804063"/>
            <a:ext cx="41205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rPr>
              <a:t>Алгоритм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8462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943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4"/>
          <p:cNvSpPr txBox="1">
            <a:spLocks/>
          </p:cNvSpPr>
          <p:nvPr/>
        </p:nvSpPr>
        <p:spPr>
          <a:xfrm>
            <a:off x="627857" y="62068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k-KZ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Сабақтың тақырыбы: </a:t>
            </a:r>
            <a:endParaRPr lang="ru-RU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3214688"/>
            <a:ext cx="4286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пгшлпгш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-34925"/>
            <a:ext cx="9144001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пгшлпгш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96075"/>
            <a:ext cx="91440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пгшлпгш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384551" y="3386138"/>
            <a:ext cx="6811963" cy="11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пгшлпгш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80076" y="3394075"/>
            <a:ext cx="6811962" cy="11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882485" y="1750756"/>
            <a:ext cx="3619709" cy="95410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800" b="1" dirty="0" smtClean="0">
                <a:ln w="11430"/>
                <a:solidFill>
                  <a:schemeClr val="tx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ұғымы.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800" b="1" dirty="0" smtClean="0">
                <a:ln w="11430"/>
                <a:solidFill>
                  <a:schemeClr val="tx2">
                    <a:lumMod val="1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Алгоритмнің түрлері</a:t>
            </a:r>
            <a:endParaRPr lang="ru-RU" sz="2800" b="1" dirty="0">
              <a:ln w="11430"/>
              <a:solidFill>
                <a:schemeClr val="tx2">
                  <a:lumMod val="1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2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6589199" cy="1280890"/>
          </a:xfrm>
        </p:spPr>
        <p:txBody>
          <a:bodyPr/>
          <a:lstStyle/>
          <a:p>
            <a:pPr algn="ctr"/>
            <a:r>
              <a:rPr lang="kk-KZ" b="1" dirty="0" smtClean="0"/>
              <a:t>БББ кестесі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857792"/>
              </p:ext>
            </p:extLst>
          </p:nvPr>
        </p:nvGraphicFramePr>
        <p:xfrm>
          <a:off x="1943100" y="2133600"/>
          <a:ext cx="6591300" cy="237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100"/>
                <a:gridCol w="2197100"/>
                <a:gridCol w="2197100"/>
              </a:tblGrid>
              <a:tr h="1187760">
                <a:tc>
                  <a:txBody>
                    <a:bodyPr/>
                    <a:lstStyle/>
                    <a:p>
                      <a:pPr algn="ctr"/>
                      <a:endParaRPr lang="kk-KZ" dirty="0" smtClean="0"/>
                    </a:p>
                    <a:p>
                      <a:pPr algn="ctr"/>
                      <a:r>
                        <a:rPr lang="kk-KZ" dirty="0" smtClean="0"/>
                        <a:t>Білемін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kk-KZ" dirty="0" smtClean="0"/>
                    </a:p>
                    <a:p>
                      <a:pPr algn="ctr"/>
                      <a:r>
                        <a:rPr lang="kk-KZ" dirty="0" smtClean="0"/>
                        <a:t>Білдім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kk-KZ" dirty="0" smtClean="0"/>
                    </a:p>
                    <a:p>
                      <a:pPr algn="ctr"/>
                      <a:r>
                        <a:rPr lang="kk-KZ" dirty="0" smtClean="0"/>
                        <a:t>Білгім келеді</a:t>
                      </a:r>
                      <a:endParaRPr lang="ru-RU" dirty="0"/>
                    </a:p>
                  </a:txBody>
                  <a:tcPr/>
                </a:tc>
              </a:tr>
              <a:tr h="118776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29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8106382"/>
              </p:ext>
            </p:extLst>
          </p:nvPr>
        </p:nvGraphicFramePr>
        <p:xfrm>
          <a:off x="827584" y="3933056"/>
          <a:ext cx="6591300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91300"/>
              </a:tblGrid>
              <a:tr h="2058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Барлық  оқушылар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82340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200">
                          <a:effectLst/>
                        </a:rPr>
                        <a:t>Алгоритм ұғымы және қасиеттері, алгоритм орындаушылары туралы білімдері қалыптасады.</a:t>
                      </a:r>
                      <a:endParaRPr lang="ru-RU" sz="110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200">
                          <a:effectLst/>
                        </a:rPr>
                        <a:t>Білім үйренгендерін қолданып, практикалық және теориялық түрде берілген тапсырмаларды орындайды.</a:t>
                      </a:r>
                      <a:endParaRPr lang="ru-RU" sz="11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2058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Оқушылардың басым бөлігі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4117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Түсінеді, талдайды, білімін қолданады: алгоритм ұғымын, алгоритмнің блок-сызбасын құруды, алгоритмнің қасиеттері туралы ұғымды меңгереді.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2058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>
                          <a:effectLst/>
                        </a:rPr>
                        <a:t>Кейбір  оқушылар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2058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200" dirty="0">
                          <a:effectLst/>
                        </a:rPr>
                        <a:t>Білімін жинақтайды, рефлексия жасайды: алгоритм құруды, алгоритм қасиеттерін үйренеді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</a:tbl>
          </a:graphicData>
        </a:graphic>
      </p:graphicFrame>
      <p:pic>
        <p:nvPicPr>
          <p:cNvPr id="4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1115616" y="1124744"/>
            <a:ext cx="7488832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k-KZ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Сабақтың мақсаты:</a:t>
            </a:r>
          </a:p>
          <a:p>
            <a:r>
              <a:rPr lang="kk-KZ" sz="3200" dirty="0" smtClean="0">
                <a:solidFill>
                  <a:srgbClr val="1E0B9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Алгоритмді </a:t>
            </a:r>
            <a:r>
              <a:rPr lang="kk-KZ" sz="3200" dirty="0">
                <a:solidFill>
                  <a:srgbClr val="1E0B9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сөз түрінде ұсыну</a:t>
            </a:r>
            <a:endParaRPr lang="en-US" sz="3200" dirty="0">
              <a:solidFill>
                <a:srgbClr val="1E0B93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l"/>
            <a:r>
              <a:rPr lang="kk-KZ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Жетістік критерийлері:</a:t>
            </a:r>
            <a:endParaRPr lang="en-US" sz="3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kk-KZ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118114"/>
              </p:ext>
            </p:extLst>
          </p:nvPr>
        </p:nvGraphicFramePr>
        <p:xfrm>
          <a:off x="467544" y="2564905"/>
          <a:ext cx="7706816" cy="352839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706816"/>
              </a:tblGrid>
              <a:tr h="3359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Барлық  оқушылар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112988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 ұғымы және қасиеттері, алгоритм орындаушылары туралы білімдері қалыптасады.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kk-KZ" sz="1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Біліп </a:t>
                      </a:r>
                      <a:r>
                        <a:rPr lang="kk-KZ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үйренгендерін қолданып, практикалық және теориялық түрде берілген тапсырмаларды орындайды</a:t>
                      </a:r>
                      <a:r>
                        <a:rPr lang="kk-KZ" sz="1400" b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kk-KZ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3359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Оқушылардың басым бөлігі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6953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Түсінеді, талдайды, білімін қолданады: алгоритм ұғымын, алгоритмнің блок-сызбасын құруды, алгоритмнің қасиеттері туралы ұғымды меңгереді.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3359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Кейбір  оқушылар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  <a:tr h="6953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14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Білімін жинақтайды, рефлексия жасайды: алгоритм құруды, алгоритм қасиеттерін үйренеді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125" marR="671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689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dmin\Desktop\649866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9402" y="1200174"/>
            <a:ext cx="3346879" cy="644650"/>
          </a:xfrm>
        </p:spPr>
        <p:txBody>
          <a:bodyPr>
            <a:normAutofit fontScale="90000"/>
          </a:bodyPr>
          <a:lstStyle/>
          <a:p>
            <a:r>
              <a:rPr lang="kk-KZ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Жаңа тақырып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18042" y="18448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38824" y="28575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https://bilimland.kz/kk/courses/informatika-kk/6-synyp/lesson/algoritm-zhane-atqarushy-uhymy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18042" y="38701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90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875184"/>
          </a:xfrm>
        </p:spPr>
        <p:txBody>
          <a:bodyPr/>
          <a:lstStyle/>
          <a:p>
            <a:pPr algn="ctr"/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Жаңа сабақ (Постер қорғау)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8" y="2160590"/>
            <a:ext cx="7418785" cy="3880773"/>
          </a:xfrm>
        </p:spPr>
        <p:txBody>
          <a:bodyPr>
            <a:normAutofit/>
          </a:bodyPr>
          <a:lstStyle/>
          <a:p>
            <a:r>
              <a:rPr lang="kk-KZ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топ. «Алгоритм» ұғымы</a:t>
            </a:r>
          </a:p>
          <a:p>
            <a:r>
              <a:rPr lang="kk-KZ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топ. «Алгоритм қасиеттері»</a:t>
            </a:r>
          </a:p>
          <a:p>
            <a:r>
              <a:rPr lang="kk-KZ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топ. «Алгоритм түрлері»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522920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Екі жұлдыз, бір тілек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53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6589199" cy="788666"/>
          </a:xfrm>
        </p:spPr>
        <p:txBody>
          <a:bodyPr>
            <a:normAutofit/>
          </a:bodyPr>
          <a:lstStyle/>
          <a:p>
            <a:pPr algn="ctr"/>
            <a:r>
              <a:rPr lang="kk-KZ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Тапсырма жеке жұмыс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9" t="18056" r="19531" b="6250"/>
          <a:stretch>
            <a:fillRect/>
          </a:stretch>
        </p:blipFill>
        <p:spPr bwMode="auto">
          <a:xfrm>
            <a:off x="-6402" y="759008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6464498"/>
            <a:ext cx="6085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Суреттегі сандар бойынша алгоритмді орындау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6464498"/>
            <a:ext cx="154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k-KZ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Дескриптор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00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298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6" baseType="lpstr">
      <vt:lpstr>Batang</vt:lpstr>
      <vt:lpstr>Arial</vt:lpstr>
      <vt:lpstr>Calibri</vt:lpstr>
      <vt:lpstr>Century Gothic</vt:lpstr>
      <vt:lpstr>KZ Script</vt:lpstr>
      <vt:lpstr>Times New Roman</vt:lpstr>
      <vt:lpstr>Trebuchet MS</vt:lpstr>
      <vt:lpstr>Wingdings 3</vt:lpstr>
      <vt:lpstr>Легкий дым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БББ кестесі</vt:lpstr>
      <vt:lpstr>Презентация PowerPoint</vt:lpstr>
      <vt:lpstr>Жаңа тақырып</vt:lpstr>
      <vt:lpstr>Жаңа сабақ (Постер қорғау)</vt:lpstr>
      <vt:lpstr>Тапсырма жеке жұмыс</vt:lpstr>
      <vt:lpstr>Презентация PowerPoint</vt:lpstr>
      <vt:lpstr>Сергіту сәті</vt:lpstr>
      <vt:lpstr>Электронды  тапсырмалар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</dc:creator>
  <cp:lastModifiedBy>Ноут</cp:lastModifiedBy>
  <cp:revision>61</cp:revision>
  <cp:lastPrinted>2014-11-04T12:31:20Z</cp:lastPrinted>
  <dcterms:created xsi:type="dcterms:W3CDTF">2014-10-22T15:05:32Z</dcterms:created>
  <dcterms:modified xsi:type="dcterms:W3CDTF">2019-01-21T16:51:12Z</dcterms:modified>
</cp:coreProperties>
</file>