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8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5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6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21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0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76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17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4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8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2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2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416997-AFEC-4C06-9530-E2452DCB7894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B872D5-4029-48DC-A2F9-96001686F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10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137" y="855777"/>
            <a:ext cx="8090437" cy="2028825"/>
          </a:xfrm>
        </p:spPr>
        <p:txBody>
          <a:bodyPr/>
          <a:lstStyle/>
          <a:p>
            <a:r>
              <a:rPr lang="kk-KZ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Сабақтың </a:t>
            </a:r>
            <a:r>
              <a:rPr lang="kk-KZ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тақырыбы:</a:t>
            </a:r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2128" y="3237027"/>
            <a:ext cx="6858000" cy="1773608"/>
          </a:xfrm>
        </p:spPr>
        <p:txBody>
          <a:bodyPr>
            <a:normAutofit/>
          </a:bodyPr>
          <a:lstStyle/>
          <a:p>
            <a:pPr algn="ctr"/>
            <a:r>
              <a:rPr lang="kk-KZ" sz="405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5325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санын қосу мен азайтуды қайталау</a:t>
            </a:r>
            <a:endParaRPr lang="ru-RU" sz="5325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091" y="3881371"/>
            <a:ext cx="7920506" cy="2405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Жапырақ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үшін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мына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тапсырмаларды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орындау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4+4=               5+4=                  6+4=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-4=                    -4=                       -4=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Картинки по запросу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44" y="5251507"/>
            <a:ext cx="1231632" cy="92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475" t="3972" r="8740" b="12553"/>
          <a:stretch/>
        </p:blipFill>
        <p:spPr>
          <a:xfrm>
            <a:off x="0" y="0"/>
            <a:ext cx="5165688" cy="3768769"/>
          </a:xfrm>
          <a:prstGeom prst="rect">
            <a:avLst/>
          </a:prstGeom>
        </p:spPr>
      </p:pic>
      <p:pic>
        <p:nvPicPr>
          <p:cNvPr id="7" name="Picture 6" descr="Картинки по запросу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12" y="5871389"/>
            <a:ext cx="1231632" cy="92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6" descr="Картинки по запросу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96" y="5871389"/>
            <a:ext cx="1231632" cy="92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6" descr="Картинки по запросу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57" y="5259483"/>
            <a:ext cx="1231632" cy="92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6" descr="Картинки по запросу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54" y="5241370"/>
            <a:ext cx="1231632" cy="92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6" descr="Картинки по запросу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6" y="5871389"/>
            <a:ext cx="1231632" cy="9225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296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802" t="3829" r="8936" b="13600"/>
          <a:stretch/>
        </p:blipFill>
        <p:spPr>
          <a:xfrm>
            <a:off x="1893195" y="103031"/>
            <a:ext cx="5422006" cy="4081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032" y="4255364"/>
            <a:ext cx="8680359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Қатесін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тап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түзет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6-4=3                  4+4=7              8-4=5                   6+4=9</a:t>
            </a:r>
            <a:endParaRPr lang="ru-RU" sz="2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10-4=5               5-4=2               0+4=0                  4-3=2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010" t="4225" r="9595" b="16198"/>
          <a:stretch/>
        </p:blipFill>
        <p:spPr>
          <a:xfrm>
            <a:off x="1957589" y="104517"/>
            <a:ext cx="5331853" cy="38621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608" y="3794276"/>
            <a:ext cx="8281116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Топтық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Алдаркөсе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дүкеннен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9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малақай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сатып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алды.Шықбермес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Шығайбайға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малақайды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берді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Алдаркөседе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неше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малақай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қалды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ru-RU" b="1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Алдаркөседе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9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малақай,ал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Шықбермес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Шығайбай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одан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малақай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кем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сатып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алды.Шықбермес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Шығайбайда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неше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малақай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болды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                                           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78" t="4709" r="8935" b="26452"/>
          <a:stretch/>
        </p:blipFill>
        <p:spPr>
          <a:xfrm>
            <a:off x="1622934" y="0"/>
            <a:ext cx="5872569" cy="36447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1447" y="4046311"/>
            <a:ext cx="7167093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Салыстыр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Өздік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жұмысы</a:t>
            </a:r>
            <a:endParaRPr lang="ru-RU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2+4*6-1         3+5*10-2              4-1*2+3   </a:t>
            </a:r>
            <a:endParaRPr lang="ru-RU" sz="20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5+1*9-2        4+3*9-3                8-0*1+7              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2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67" t="7526" r="10783" b="19938"/>
          <a:stretch/>
        </p:blipFill>
        <p:spPr>
          <a:xfrm>
            <a:off x="1506828" y="0"/>
            <a:ext cx="6362163" cy="43183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3719" y="4052895"/>
            <a:ext cx="6819362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Кім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жылдам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Топты</a:t>
            </a: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қ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5+4-1+2-6=               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10-4+3-2+1-5=                          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6+3-5+1-2+3=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199" t="3302" r="9463" b="25924"/>
          <a:stretch/>
        </p:blipFill>
        <p:spPr>
          <a:xfrm>
            <a:off x="1326524" y="0"/>
            <a:ext cx="6400799" cy="41771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445" y="4284425"/>
            <a:ext cx="6626180" cy="197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Амалдар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таңбаларын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қой:Ойлан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тап.</a:t>
            </a:r>
            <a:endParaRPr lang="ru-RU" sz="28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5   4   3    2   1=</a:t>
            </a: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9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07" t="17788" r="9066" b="12192"/>
          <a:stretch/>
        </p:blipFill>
        <p:spPr>
          <a:xfrm>
            <a:off x="90151" y="386366"/>
            <a:ext cx="8937939" cy="64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5145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</TotalTime>
  <Words>127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Сектор</vt:lpstr>
      <vt:lpstr>Сабақтың 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Химия</dc:creator>
  <cp:lastModifiedBy>Бастауыш 4</cp:lastModifiedBy>
  <cp:revision>9</cp:revision>
  <dcterms:created xsi:type="dcterms:W3CDTF">2015-02-11T07:31:46Z</dcterms:created>
  <dcterms:modified xsi:type="dcterms:W3CDTF">2015-04-30T04:30:03Z</dcterms:modified>
</cp:coreProperties>
</file>